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  <p:sldId id="258" r:id="rId4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59" d="100"/>
          <a:sy n="59" d="100"/>
        </p:scale>
        <p:origin x="4000" y="82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background with a black border&#10;&#10;AI-generated content may be incorrect.">
            <a:extLst>
              <a:ext uri="{FF2B5EF4-FFF2-40B4-BE49-F238E27FC236}">
                <a16:creationId xmlns:a16="http://schemas.microsoft.com/office/drawing/2014/main" id="{EFBA8E71-7090-1626-224C-DAF523E05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60992" cy="10687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B12F2A-0B21-5779-B4F9-217C5BACC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7560992" cy="10687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46B885-F2E2-1104-142A-14E5689C7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349"/>
            <a:ext cx="7560991" cy="10687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56EB8B-32FE-FA45-41F9-74B4151B14A2}"/>
              </a:ext>
            </a:extLst>
          </p:cNvPr>
          <p:cNvSpPr txBox="1"/>
          <p:nvPr/>
        </p:nvSpPr>
        <p:spPr>
          <a:xfrm>
            <a:off x="501650" y="285924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ar-A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يبني المستقبل؟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A53834-7361-469D-C049-0C1760882ED6}"/>
              </a:ext>
            </a:extLst>
          </p:cNvPr>
          <p:cNvSpPr txBox="1"/>
          <p:nvPr/>
        </p:nvSpPr>
        <p:spPr>
          <a:xfrm>
            <a:off x="311150" y="4032780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انضم إلينا في ورشة عمل مركز أبوظبي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للتكنولوجيا المتقدمة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(ATRC) </a:t>
            </a:r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حول المستقبل والتقنيات، واكتشف المسار المهني الأنسب لك.</a:t>
            </a:r>
            <a:endParaRPr lang="en-A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98E4703-DD06-9A6D-E23A-2F6B93593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850900"/>
            <a:ext cx="3581400" cy="920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E2737E-D735-167A-E997-9DEF1FF08192}"/>
              </a:ext>
            </a:extLst>
          </p:cNvPr>
          <p:cNvSpPr txBox="1"/>
          <p:nvPr/>
        </p:nvSpPr>
        <p:spPr>
          <a:xfrm>
            <a:off x="501650" y="6507980"/>
            <a:ext cx="6629400" cy="196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التاريخ والوقت: </a:t>
            </a:r>
          </a:p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الموقع: </a:t>
            </a:r>
          </a:p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الصفوف الدراسية: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01405-806A-E3B1-1024-92DD6BFC6FC1}"/>
              </a:ext>
            </a:extLst>
          </p:cNvPr>
          <p:cNvSpPr txBox="1"/>
          <p:nvPr/>
        </p:nvSpPr>
        <p:spPr>
          <a:xfrm>
            <a:off x="3397250" y="9382649"/>
            <a:ext cx="374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ar-A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لمعرفة المزيد، تفضل بزيارة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0FF54-8ED0-A42D-0DEF-88005FF85B8B}"/>
              </a:ext>
            </a:extLst>
          </p:cNvPr>
          <p:cNvSpPr txBox="1"/>
          <p:nvPr/>
        </p:nvSpPr>
        <p:spPr>
          <a:xfrm>
            <a:off x="501650" y="9382649"/>
            <a:ext cx="374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atrc.gov.ae</a:t>
            </a:r>
            <a:endParaRPr lang="en-A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744B99-1AA6-8EEF-B522-A145F9C73095}"/>
              </a:ext>
            </a:extLst>
          </p:cNvPr>
          <p:cNvSpPr txBox="1"/>
          <p:nvPr/>
        </p:nvSpPr>
        <p:spPr>
          <a:xfrm>
            <a:off x="501650" y="285924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ar-A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يبني المستقبل؟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00568-A4AF-9802-A6C2-BA2E0CFB96D5}"/>
              </a:ext>
            </a:extLst>
          </p:cNvPr>
          <p:cNvSpPr txBox="1"/>
          <p:nvPr/>
        </p:nvSpPr>
        <p:spPr>
          <a:xfrm>
            <a:off x="311150" y="4032780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انضم إلينا في ورشة عمل مركز أبوظبي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للتكنولوجيا المتقدمة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(ATRC) </a:t>
            </a:r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حول المستقبل والتقنيات، واكتشف المسار المهني الأنسب لك.</a:t>
            </a:r>
            <a:endParaRPr lang="en-A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EB1A262-6E27-E385-08C1-60ACD208F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850900"/>
            <a:ext cx="3581400" cy="9202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479FC1-4D8C-008D-6E17-0700EF89D583}"/>
              </a:ext>
            </a:extLst>
          </p:cNvPr>
          <p:cNvSpPr txBox="1"/>
          <p:nvPr/>
        </p:nvSpPr>
        <p:spPr>
          <a:xfrm>
            <a:off x="501650" y="6507980"/>
            <a:ext cx="6629400" cy="196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التاريخ والوقت: </a:t>
            </a:r>
          </a:p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الموقع: </a:t>
            </a:r>
          </a:p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الصفوف الدراسية: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7840F-CE71-62E3-57A6-C2C39A7F1D95}"/>
              </a:ext>
            </a:extLst>
          </p:cNvPr>
          <p:cNvSpPr txBox="1"/>
          <p:nvPr/>
        </p:nvSpPr>
        <p:spPr>
          <a:xfrm>
            <a:off x="3397250" y="9382649"/>
            <a:ext cx="374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ar-A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لمعرفة المزيد، تفضل بزيارة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41A22-1146-5DD7-74B1-3B57CAB02CDB}"/>
              </a:ext>
            </a:extLst>
          </p:cNvPr>
          <p:cNvSpPr txBox="1"/>
          <p:nvPr/>
        </p:nvSpPr>
        <p:spPr>
          <a:xfrm>
            <a:off x="501650" y="9382649"/>
            <a:ext cx="374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atrc.gov.ae</a:t>
            </a:r>
            <a:endParaRPr lang="en-A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8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23F915-53F5-A987-F94A-4C41E6C7F30D}"/>
              </a:ext>
            </a:extLst>
          </p:cNvPr>
          <p:cNvSpPr txBox="1"/>
          <p:nvPr/>
        </p:nvSpPr>
        <p:spPr>
          <a:xfrm>
            <a:off x="501650" y="285924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ar-A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يبني المستقبل؟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E17EC-4C69-48F9-52A0-C5245F05742B}"/>
              </a:ext>
            </a:extLst>
          </p:cNvPr>
          <p:cNvSpPr txBox="1"/>
          <p:nvPr/>
        </p:nvSpPr>
        <p:spPr>
          <a:xfrm>
            <a:off x="311150" y="4032780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انضم إلينا في ورشة عمل مركز أبوظبي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للتكنولوجيا المتقدمة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(ATRC) </a:t>
            </a:r>
            <a:r>
              <a:rPr lang="ar-A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حول المستقبل والتقنيات، واكتشف المسار المهني الأنسب لك.</a:t>
            </a:r>
            <a:endParaRPr lang="en-A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9740A16-3941-7234-69CF-4697B8E0F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850900"/>
            <a:ext cx="3581400" cy="920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6ACB80-11A1-250D-BB6C-DC5A8BDA33FD}"/>
              </a:ext>
            </a:extLst>
          </p:cNvPr>
          <p:cNvSpPr txBox="1"/>
          <p:nvPr/>
        </p:nvSpPr>
        <p:spPr>
          <a:xfrm>
            <a:off x="501650" y="6507980"/>
            <a:ext cx="6629400" cy="196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التاريخ والوقت: </a:t>
            </a:r>
          </a:p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الموقع: </a:t>
            </a:r>
          </a:p>
          <a:p>
            <a:pPr algn="r" rtl="0">
              <a:lnSpc>
                <a:spcPct val="150000"/>
              </a:lnSpc>
            </a:pPr>
            <a:r>
              <a:rPr lang="ar-A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الصفوف الدراسية: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26AB6-C88A-76A8-6DA3-FE3E5997A5F8}"/>
              </a:ext>
            </a:extLst>
          </p:cNvPr>
          <p:cNvSpPr txBox="1"/>
          <p:nvPr/>
        </p:nvSpPr>
        <p:spPr>
          <a:xfrm>
            <a:off x="3397250" y="9382649"/>
            <a:ext cx="374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ar-A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لمعرفة المزيد، تفضل بزيارة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F6D41-7317-A468-EC82-06293D041208}"/>
              </a:ext>
            </a:extLst>
          </p:cNvPr>
          <p:cNvSpPr txBox="1"/>
          <p:nvPr/>
        </p:nvSpPr>
        <p:spPr>
          <a:xfrm>
            <a:off x="501650" y="9382649"/>
            <a:ext cx="374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atrc.gov.ae</a:t>
            </a:r>
            <a:endParaRPr lang="en-A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0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135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FFCP Invite BG Option</dc:title>
  <cp:lastModifiedBy>Nancy AlGhazo</cp:lastModifiedBy>
  <cp:revision>3</cp:revision>
  <dcterms:created xsi:type="dcterms:W3CDTF">2025-10-30T08:48:26Z</dcterms:created>
  <dcterms:modified xsi:type="dcterms:W3CDTF">2025-10-30T11:16:47Z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2025-10-30T00:00:00Z</vt:filetime>
  </property>
  <property fmtid="{D5CDD505-2E9C-101B-9397-08002B2CF9AE}" pid="3" name="Creator">
    <vt:lpwstr>Adobe Illustrator 29.6 (Macintosh)</vt:lpwstr>
  </property>
  <property fmtid="{D5CDD505-2E9C-101B-9397-08002B2CF9AE}" pid="4" name="LastSaved">
    <vt:filetime>2025-10-30T00:00:00Z</vt:filetime>
  </property>
  <property fmtid="{D5CDD505-2E9C-101B-9397-08002B2CF9AE}" pid="5" name="Producer">
    <vt:lpwstr>Adobe PDF library 17.00</vt:lpwstr>
  </property>
</Properties>
</file>