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57" r:id="rId3"/>
    <p:sldId id="258" r:id="rId4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B5B182-99B2-41A3-5BF1-450FBEBE5BEC}" v="10" dt="2025-11-03T08:30:39.77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mela Tolibas" userId="S::jammela.tolibas@tii.ae::8e04fe9a-917c-4efb-a4f8-9aea091e980d" providerId="AD" clId="Web-{2EB5B182-99B2-41A3-5BF1-450FBEBE5BEC}"/>
    <pc:docChg chg="modSld">
      <pc:chgData name="Jammela Tolibas" userId="S::jammela.tolibas@tii.ae::8e04fe9a-917c-4efb-a4f8-9aea091e980d" providerId="AD" clId="Web-{2EB5B182-99B2-41A3-5BF1-450FBEBE5BEC}" dt="2025-11-03T08:30:39.770" v="9"/>
      <pc:docMkLst>
        <pc:docMk/>
      </pc:docMkLst>
      <pc:sldChg chg="addSp delSp">
        <pc:chgData name="Jammela Tolibas" userId="S::jammela.tolibas@tii.ae::8e04fe9a-917c-4efb-a4f8-9aea091e980d" providerId="AD" clId="Web-{2EB5B182-99B2-41A3-5BF1-450FBEBE5BEC}" dt="2025-11-03T08:30:39.770" v="9"/>
        <pc:sldMkLst>
          <pc:docMk/>
          <pc:sldMk cId="2448140692" sldId="259"/>
        </pc:sldMkLst>
        <pc:spChg chg="add del">
          <ac:chgData name="Jammela Tolibas" userId="S::jammela.tolibas@tii.ae::8e04fe9a-917c-4efb-a4f8-9aea091e980d" providerId="AD" clId="Web-{2EB5B182-99B2-41A3-5BF1-450FBEBE5BEC}" dt="2025-11-03T08:30:39.770" v="5"/>
          <ac:spMkLst>
            <pc:docMk/>
            <pc:sldMk cId="2448140692" sldId="259"/>
            <ac:spMk id="5" creationId="{4E069F74-C44A-09B5-A411-D50D6CC26421}"/>
          </ac:spMkLst>
        </pc:spChg>
        <pc:spChg chg="add del">
          <ac:chgData name="Jammela Tolibas" userId="S::jammela.tolibas@tii.ae::8e04fe9a-917c-4efb-a4f8-9aea091e980d" providerId="AD" clId="Web-{2EB5B182-99B2-41A3-5BF1-450FBEBE5BEC}" dt="2025-11-03T08:30:39.770" v="6"/>
          <ac:spMkLst>
            <pc:docMk/>
            <pc:sldMk cId="2448140692" sldId="259"/>
            <ac:spMk id="6" creationId="{499AE790-33F9-2865-C9E9-E0460B73B042}"/>
          </ac:spMkLst>
        </pc:spChg>
        <pc:spChg chg="add del">
          <ac:chgData name="Jammela Tolibas" userId="S::jammela.tolibas@tii.ae::8e04fe9a-917c-4efb-a4f8-9aea091e980d" providerId="AD" clId="Web-{2EB5B182-99B2-41A3-5BF1-450FBEBE5BEC}" dt="2025-11-03T08:30:39.770" v="7"/>
          <ac:spMkLst>
            <pc:docMk/>
            <pc:sldMk cId="2448140692" sldId="259"/>
            <ac:spMk id="7" creationId="{3DF74DBD-8B70-5023-E0D0-E71C7A913FD6}"/>
          </ac:spMkLst>
        </pc:spChg>
        <pc:spChg chg="add del">
          <ac:chgData name="Jammela Tolibas" userId="S::jammela.tolibas@tii.ae::8e04fe9a-917c-4efb-a4f8-9aea091e980d" providerId="AD" clId="Web-{2EB5B182-99B2-41A3-5BF1-450FBEBE5BEC}" dt="2025-11-03T08:30:39.770" v="8"/>
          <ac:spMkLst>
            <pc:docMk/>
            <pc:sldMk cId="2448140692" sldId="259"/>
            <ac:spMk id="8" creationId="{3B4C0A16-1665-E2FC-2E3D-57CD2E730868}"/>
          </ac:spMkLst>
        </pc:spChg>
        <pc:picChg chg="add del">
          <ac:chgData name="Jammela Tolibas" userId="S::jammela.tolibas@tii.ae::8e04fe9a-917c-4efb-a4f8-9aea091e980d" providerId="AD" clId="Web-{2EB5B182-99B2-41A3-5BF1-450FBEBE5BEC}" dt="2025-11-03T08:30:39.770" v="9"/>
          <ac:picMkLst>
            <pc:docMk/>
            <pc:sldMk cId="2448140692" sldId="259"/>
            <ac:picMk id="9" creationId="{6369F08A-9A85-9397-24CF-9C0B70E9B50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background with a black border&#10;&#10;AI-generated content may be incorrect.">
            <a:extLst>
              <a:ext uri="{FF2B5EF4-FFF2-40B4-BE49-F238E27FC236}">
                <a16:creationId xmlns:a16="http://schemas.microsoft.com/office/drawing/2014/main" id="{EFBA8E71-7090-1626-224C-DAF523E05B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7560992" cy="106870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B12F2A-0B21-5779-B4F9-217C5BACCC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50"/>
            <a:ext cx="7560992" cy="10687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46B885-F2E2-1104-142A-14E5689C78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349"/>
            <a:ext cx="7560991" cy="10687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069F74-C44A-09B5-A411-D50D6CC26421}"/>
              </a:ext>
            </a:extLst>
          </p:cNvPr>
          <p:cNvSpPr txBox="1"/>
          <p:nvPr/>
        </p:nvSpPr>
        <p:spPr>
          <a:xfrm>
            <a:off x="501650" y="2458372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800" b="1">
                <a:solidFill>
                  <a:schemeClr val="bg1"/>
                </a:solidFill>
                <a:latin typeface="Aptos" panose="020B0004020202020204" pitchFamily="34" charset="0"/>
              </a:rPr>
              <a:t>WHO BUILDS </a:t>
            </a:r>
          </a:p>
          <a:p>
            <a:pPr algn="l" rtl="0"/>
            <a:r>
              <a:rPr lang="en-US" sz="4800" b="1">
                <a:solidFill>
                  <a:schemeClr val="bg1"/>
                </a:solidFill>
                <a:latin typeface="Aptos" panose="020B0004020202020204" pitchFamily="34" charset="0"/>
              </a:rPr>
              <a:t>THE FUTURE?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9AE790-33F9-2865-C9E9-E0460B73B042}"/>
              </a:ext>
            </a:extLst>
          </p:cNvPr>
          <p:cNvSpPr txBox="1"/>
          <p:nvPr/>
        </p:nvSpPr>
        <p:spPr>
          <a:xfrm>
            <a:off x="501650" y="6950327"/>
            <a:ext cx="6629400" cy="196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>
                <a:solidFill>
                  <a:schemeClr val="bg1"/>
                </a:solidFill>
                <a:latin typeface="Aptos" panose="020B0004020202020204" pitchFamily="34" charset="0"/>
              </a:rPr>
              <a:t>Date &amp; Time: </a:t>
            </a:r>
          </a:p>
          <a:p>
            <a:pPr algn="l" rtl="0">
              <a:lnSpc>
                <a:spcPct val="150000"/>
              </a:lnSpc>
            </a:pPr>
            <a:r>
              <a:rPr lang="en-US" sz="2800">
                <a:solidFill>
                  <a:schemeClr val="bg1"/>
                </a:solidFill>
                <a:latin typeface="Aptos" panose="020B0004020202020204" pitchFamily="34" charset="0"/>
              </a:rPr>
              <a:t>Location: </a:t>
            </a:r>
          </a:p>
          <a:p>
            <a:pPr algn="l" rtl="0">
              <a:lnSpc>
                <a:spcPct val="150000"/>
              </a:lnSpc>
            </a:pPr>
            <a:r>
              <a:rPr lang="en-US" sz="2800">
                <a:solidFill>
                  <a:schemeClr val="bg1"/>
                </a:solidFill>
                <a:latin typeface="Aptos" panose="020B0004020202020204" pitchFamily="34" charset="0"/>
              </a:rPr>
              <a:t>Grades: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F74DBD-8B70-5023-E0D0-E71C7A913FD6}"/>
              </a:ext>
            </a:extLst>
          </p:cNvPr>
          <p:cNvSpPr txBox="1"/>
          <p:nvPr/>
        </p:nvSpPr>
        <p:spPr>
          <a:xfrm>
            <a:off x="501650" y="9533235"/>
            <a:ext cx="37815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400">
                <a:solidFill>
                  <a:schemeClr val="bg1"/>
                </a:solidFill>
                <a:latin typeface="Aptos" panose="020B0004020202020204" pitchFamily="34" charset="0"/>
              </a:rPr>
              <a:t>Learn more at atrc.gov.ae</a:t>
            </a:r>
            <a:endParaRPr lang="en-AE" sz="240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4C0A16-1665-E2FC-2E3D-57CD2E730868}"/>
              </a:ext>
            </a:extLst>
          </p:cNvPr>
          <p:cNvSpPr txBox="1"/>
          <p:nvPr/>
        </p:nvSpPr>
        <p:spPr>
          <a:xfrm>
            <a:off x="539750" y="4274446"/>
            <a:ext cx="6819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>
                <a:solidFill>
                  <a:schemeClr val="bg1"/>
                </a:solidFill>
                <a:latin typeface="Aptos" panose="020B0004020202020204" pitchFamily="34" charset="0"/>
              </a:rPr>
              <a:t>Join us for an interactive ATRC workshop about the future and technologies &amp; find out which career pathway suits you most.</a:t>
            </a:r>
            <a:endParaRPr lang="en-AE" sz="320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9" name="Picture 8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6369F08A-9A85-9397-24CF-9C0B70E9B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850900"/>
            <a:ext cx="3581400" cy="92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4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EABC21C8-4814-079F-1F5A-E3BF48009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850900"/>
            <a:ext cx="3581400" cy="9202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C75DF7-AD6E-3596-3447-33A8899467F1}"/>
              </a:ext>
            </a:extLst>
          </p:cNvPr>
          <p:cNvSpPr txBox="1"/>
          <p:nvPr/>
        </p:nvSpPr>
        <p:spPr>
          <a:xfrm>
            <a:off x="501650" y="2458372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800" b="1">
                <a:solidFill>
                  <a:schemeClr val="bg1"/>
                </a:solidFill>
                <a:latin typeface="Aptos" panose="020B0004020202020204" pitchFamily="34" charset="0"/>
              </a:rPr>
              <a:t>WHO BUILDS </a:t>
            </a:r>
          </a:p>
          <a:p>
            <a:pPr algn="l" rtl="0"/>
            <a:r>
              <a:rPr lang="en-US" sz="4800" b="1">
                <a:solidFill>
                  <a:schemeClr val="bg1"/>
                </a:solidFill>
                <a:latin typeface="Aptos" panose="020B0004020202020204" pitchFamily="34" charset="0"/>
              </a:rPr>
              <a:t>THE FUTURE?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A3E757-3D9E-4506-77D5-ADE6F8C8CA01}"/>
              </a:ext>
            </a:extLst>
          </p:cNvPr>
          <p:cNvSpPr txBox="1"/>
          <p:nvPr/>
        </p:nvSpPr>
        <p:spPr>
          <a:xfrm>
            <a:off x="501650" y="9533235"/>
            <a:ext cx="37815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400">
                <a:solidFill>
                  <a:schemeClr val="bg1"/>
                </a:solidFill>
                <a:latin typeface="Aptos" panose="020B0004020202020204" pitchFamily="34" charset="0"/>
              </a:rPr>
              <a:t>Learn more at atrc.gov.ae</a:t>
            </a:r>
            <a:endParaRPr lang="en-AE" sz="240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4A6676-5F9A-4F42-3904-4F86358CA484}"/>
              </a:ext>
            </a:extLst>
          </p:cNvPr>
          <p:cNvSpPr txBox="1"/>
          <p:nvPr/>
        </p:nvSpPr>
        <p:spPr>
          <a:xfrm>
            <a:off x="539750" y="4274446"/>
            <a:ext cx="6819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>
                <a:solidFill>
                  <a:schemeClr val="bg1"/>
                </a:solidFill>
                <a:latin typeface="Aptos" panose="020B0004020202020204" pitchFamily="34" charset="0"/>
              </a:rPr>
              <a:t>Join us for an interactive ATRC workshop about the future and technologies &amp; find out which career pathway suits you most.</a:t>
            </a:r>
            <a:endParaRPr lang="en-AE" sz="320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6819F2-0D64-6B4A-8615-6C1512240141}"/>
              </a:ext>
            </a:extLst>
          </p:cNvPr>
          <p:cNvSpPr txBox="1"/>
          <p:nvPr/>
        </p:nvSpPr>
        <p:spPr>
          <a:xfrm>
            <a:off x="501650" y="6950327"/>
            <a:ext cx="6629400" cy="196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>
                <a:solidFill>
                  <a:schemeClr val="bg1"/>
                </a:solidFill>
                <a:latin typeface="Aptos" panose="020B0004020202020204" pitchFamily="34" charset="0"/>
              </a:rPr>
              <a:t>Date &amp; Time: </a:t>
            </a:r>
          </a:p>
          <a:p>
            <a:pPr algn="l" rtl="0">
              <a:lnSpc>
                <a:spcPct val="150000"/>
              </a:lnSpc>
            </a:pPr>
            <a:r>
              <a:rPr lang="en-US" sz="2800">
                <a:solidFill>
                  <a:schemeClr val="bg1"/>
                </a:solidFill>
                <a:latin typeface="Aptos" panose="020B0004020202020204" pitchFamily="34" charset="0"/>
              </a:rPr>
              <a:t>Location: </a:t>
            </a:r>
          </a:p>
          <a:p>
            <a:pPr algn="l" rtl="0">
              <a:lnSpc>
                <a:spcPct val="150000"/>
              </a:lnSpc>
            </a:pPr>
            <a:r>
              <a:rPr lang="en-US" sz="2800">
                <a:solidFill>
                  <a:schemeClr val="bg1"/>
                </a:solidFill>
                <a:latin typeface="Aptos" panose="020B0004020202020204" pitchFamily="34" charset="0"/>
              </a:rPr>
              <a:t>Grades: </a:t>
            </a:r>
          </a:p>
        </p:txBody>
      </p:sp>
    </p:spTree>
    <p:extLst>
      <p:ext uri="{BB962C8B-B14F-4D97-AF65-F5344CB8AC3E}">
        <p14:creationId xmlns:p14="http://schemas.microsoft.com/office/powerpoint/2010/main" val="2581488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23F915-53F5-A987-F94A-4C41E6C7F30D}"/>
              </a:ext>
            </a:extLst>
          </p:cNvPr>
          <p:cNvSpPr txBox="1"/>
          <p:nvPr/>
        </p:nvSpPr>
        <p:spPr>
          <a:xfrm>
            <a:off x="501650" y="2458372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800" b="1">
                <a:solidFill>
                  <a:schemeClr val="bg1"/>
                </a:solidFill>
                <a:latin typeface="Aptos" panose="020B0004020202020204" pitchFamily="34" charset="0"/>
              </a:rPr>
              <a:t>WHO BUILDS </a:t>
            </a:r>
          </a:p>
          <a:p>
            <a:pPr algn="l" rtl="0"/>
            <a:r>
              <a:rPr lang="en-US" sz="4800" b="1">
                <a:solidFill>
                  <a:schemeClr val="bg1"/>
                </a:solidFill>
                <a:latin typeface="Aptos" panose="020B0004020202020204" pitchFamily="34" charset="0"/>
              </a:rPr>
              <a:t>THE FUTURE?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F26AB6-C88A-76A8-6DA3-FE3E5997A5F8}"/>
              </a:ext>
            </a:extLst>
          </p:cNvPr>
          <p:cNvSpPr txBox="1"/>
          <p:nvPr/>
        </p:nvSpPr>
        <p:spPr>
          <a:xfrm>
            <a:off x="501650" y="9533235"/>
            <a:ext cx="37815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400">
                <a:solidFill>
                  <a:schemeClr val="bg1"/>
                </a:solidFill>
                <a:latin typeface="Aptos" panose="020B0004020202020204" pitchFamily="34" charset="0"/>
              </a:rPr>
              <a:t>Learn more at atrc.gov.ae</a:t>
            </a:r>
            <a:endParaRPr lang="en-AE" sz="240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EE17EC-4C69-48F9-52A0-C5245F05742B}"/>
              </a:ext>
            </a:extLst>
          </p:cNvPr>
          <p:cNvSpPr txBox="1"/>
          <p:nvPr/>
        </p:nvSpPr>
        <p:spPr>
          <a:xfrm>
            <a:off x="539750" y="4274446"/>
            <a:ext cx="6819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>
                <a:solidFill>
                  <a:schemeClr val="bg1"/>
                </a:solidFill>
                <a:latin typeface="Aptos" panose="020B0004020202020204" pitchFamily="34" charset="0"/>
              </a:rPr>
              <a:t>Join us for an interactive ATRC workshop about the future and technologies &amp; find out which career pathway suits you most.</a:t>
            </a:r>
            <a:endParaRPr lang="en-AE" sz="320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8" name="Picture 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E9740A16-3941-7234-69CF-4697B8E0F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850900"/>
            <a:ext cx="3581400" cy="9202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6ACB80-11A1-250D-BB6C-DC5A8BDA33FD}"/>
              </a:ext>
            </a:extLst>
          </p:cNvPr>
          <p:cNvSpPr txBox="1"/>
          <p:nvPr/>
        </p:nvSpPr>
        <p:spPr>
          <a:xfrm>
            <a:off x="501650" y="6950327"/>
            <a:ext cx="6629400" cy="196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>
                <a:solidFill>
                  <a:schemeClr val="bg1"/>
                </a:solidFill>
                <a:latin typeface="Aptos" panose="020B0004020202020204" pitchFamily="34" charset="0"/>
              </a:rPr>
              <a:t>Date &amp; Time: </a:t>
            </a:r>
          </a:p>
          <a:p>
            <a:pPr algn="l" rtl="0">
              <a:lnSpc>
                <a:spcPct val="150000"/>
              </a:lnSpc>
            </a:pPr>
            <a:r>
              <a:rPr lang="en-US" sz="2800">
                <a:solidFill>
                  <a:schemeClr val="bg1"/>
                </a:solidFill>
                <a:latin typeface="Aptos" panose="020B0004020202020204" pitchFamily="34" charset="0"/>
              </a:rPr>
              <a:t>Location: </a:t>
            </a:r>
          </a:p>
          <a:p>
            <a:pPr algn="l" rtl="0">
              <a:lnSpc>
                <a:spcPct val="150000"/>
              </a:lnSpc>
            </a:pPr>
            <a:r>
              <a:rPr lang="en-US" sz="2800">
                <a:solidFill>
                  <a:schemeClr val="bg1"/>
                </a:solidFill>
                <a:latin typeface="Aptos" panose="020B0004020202020204" pitchFamily="34" charset="0"/>
              </a:rPr>
              <a:t>Grades: </a:t>
            </a:r>
          </a:p>
        </p:txBody>
      </p:sp>
    </p:spTree>
    <p:extLst>
      <p:ext uri="{BB962C8B-B14F-4D97-AF65-F5344CB8AC3E}">
        <p14:creationId xmlns:p14="http://schemas.microsoft.com/office/powerpoint/2010/main" val="848607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Custom</PresentationFormat>
  <Slides>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FFCP Invite BG Option</dc:title>
  <cp:revision>1</cp:revision>
  <dcterms:created xsi:type="dcterms:W3CDTF">2025-10-30T08:48:26Z</dcterms:created>
  <dcterms:modified xsi:type="dcterms:W3CDTF">2025-11-03T08:30:43Z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2025-10-30T00:00:00Z</vt:filetime>
  </property>
  <property fmtid="{D5CDD505-2E9C-101B-9397-08002B2CF9AE}" pid="3" name="Creator">
    <vt:lpwstr>Adobe Illustrator 29.6 (Macintosh)</vt:lpwstr>
  </property>
  <property fmtid="{D5CDD505-2E9C-101B-9397-08002B2CF9AE}" pid="4" name="LastSaved">
    <vt:filetime>2025-10-30T00:00:00Z</vt:filetime>
  </property>
  <property fmtid="{D5CDD505-2E9C-101B-9397-08002B2CF9AE}" pid="5" name="Producer">
    <vt:lpwstr>Adobe PDF library 17.00</vt:lpwstr>
  </property>
</Properties>
</file>